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80A0A-B5FC-42A1-8D22-F38FBAB739A1}" type="datetimeFigureOut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D207-4D5B-4A15-A85A-860AF1ED85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064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80A0A-B5FC-42A1-8D22-F38FBAB739A1}" type="datetimeFigureOut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D207-4D5B-4A15-A85A-860AF1ED85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975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80A0A-B5FC-42A1-8D22-F38FBAB739A1}" type="datetimeFigureOut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D207-4D5B-4A15-A85A-860AF1ED85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00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80A0A-B5FC-42A1-8D22-F38FBAB739A1}" type="datetimeFigureOut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D207-4D5B-4A15-A85A-860AF1ED85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815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80A0A-B5FC-42A1-8D22-F38FBAB739A1}" type="datetimeFigureOut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D207-4D5B-4A15-A85A-860AF1ED85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171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80A0A-B5FC-42A1-8D22-F38FBAB739A1}" type="datetimeFigureOut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D207-4D5B-4A15-A85A-860AF1ED85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29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80A0A-B5FC-42A1-8D22-F38FBAB739A1}" type="datetimeFigureOut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D207-4D5B-4A15-A85A-860AF1ED85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032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80A0A-B5FC-42A1-8D22-F38FBAB739A1}" type="datetimeFigureOut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D207-4D5B-4A15-A85A-860AF1ED85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044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80A0A-B5FC-42A1-8D22-F38FBAB739A1}" type="datetimeFigureOut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D207-4D5B-4A15-A85A-860AF1ED85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53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80A0A-B5FC-42A1-8D22-F38FBAB739A1}" type="datetimeFigureOut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D207-4D5B-4A15-A85A-860AF1ED85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979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80A0A-B5FC-42A1-8D22-F38FBAB739A1}" type="datetimeFigureOut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D207-4D5B-4A15-A85A-860AF1ED85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277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380A0A-B5FC-42A1-8D22-F38FBAB739A1}" type="datetimeFigureOut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DD207-4D5B-4A15-A85A-860AF1ED85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020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8797719"/>
              </p:ext>
            </p:extLst>
          </p:nvPr>
        </p:nvGraphicFramePr>
        <p:xfrm>
          <a:off x="351694" y="518743"/>
          <a:ext cx="6050079" cy="5934384"/>
        </p:xfrm>
        <a:graphic>
          <a:graphicData uri="http://schemas.openxmlformats.org/drawingml/2006/table">
            <a:tbl>
              <a:tblPr/>
              <a:tblGrid>
                <a:gridCol w="864297">
                  <a:extLst>
                    <a:ext uri="{9D8B030D-6E8A-4147-A177-3AD203B41FA5}">
                      <a16:colId xmlns:a16="http://schemas.microsoft.com/office/drawing/2014/main" val="2583936084"/>
                    </a:ext>
                  </a:extLst>
                </a:gridCol>
                <a:gridCol w="864297">
                  <a:extLst>
                    <a:ext uri="{9D8B030D-6E8A-4147-A177-3AD203B41FA5}">
                      <a16:colId xmlns:a16="http://schemas.microsoft.com/office/drawing/2014/main" val="980157026"/>
                    </a:ext>
                  </a:extLst>
                </a:gridCol>
                <a:gridCol w="864297">
                  <a:extLst>
                    <a:ext uri="{9D8B030D-6E8A-4147-A177-3AD203B41FA5}">
                      <a16:colId xmlns:a16="http://schemas.microsoft.com/office/drawing/2014/main" val="2151736358"/>
                    </a:ext>
                  </a:extLst>
                </a:gridCol>
                <a:gridCol w="864297">
                  <a:extLst>
                    <a:ext uri="{9D8B030D-6E8A-4147-A177-3AD203B41FA5}">
                      <a16:colId xmlns:a16="http://schemas.microsoft.com/office/drawing/2014/main" val="1006874725"/>
                    </a:ext>
                  </a:extLst>
                </a:gridCol>
                <a:gridCol w="864297">
                  <a:extLst>
                    <a:ext uri="{9D8B030D-6E8A-4147-A177-3AD203B41FA5}">
                      <a16:colId xmlns:a16="http://schemas.microsoft.com/office/drawing/2014/main" val="784512731"/>
                    </a:ext>
                  </a:extLst>
                </a:gridCol>
                <a:gridCol w="864297">
                  <a:extLst>
                    <a:ext uri="{9D8B030D-6E8A-4147-A177-3AD203B41FA5}">
                      <a16:colId xmlns:a16="http://schemas.microsoft.com/office/drawing/2014/main" val="1861225233"/>
                    </a:ext>
                  </a:extLst>
                </a:gridCol>
                <a:gridCol w="864297">
                  <a:extLst>
                    <a:ext uri="{9D8B030D-6E8A-4147-A177-3AD203B41FA5}">
                      <a16:colId xmlns:a16="http://schemas.microsoft.com/office/drawing/2014/main" val="165822851"/>
                    </a:ext>
                  </a:extLst>
                </a:gridCol>
              </a:tblGrid>
              <a:tr h="33445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1-1.</a:t>
                      </a: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스프라이트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Crab</a:t>
                      </a: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배경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Underwater2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655399"/>
                  </a:ext>
                </a:extLst>
              </a:tr>
              <a:tr h="215539"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X=-150</a:t>
                      </a: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Y=-50</a:t>
                      </a: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배경음악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Dance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Around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579142"/>
                  </a:ext>
                </a:extLst>
              </a:tr>
              <a:tr h="215539"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본인의 학과 이름을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동안 말하기</a:t>
                      </a: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0175915"/>
                  </a:ext>
                </a:extLst>
              </a:tr>
              <a:tr h="215539"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5776129"/>
                  </a:ext>
                </a:extLst>
              </a:tr>
              <a:tr h="215539"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Crab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움직이는 공을 뛰어 넘도록 한다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8110649"/>
                  </a:ext>
                </a:extLst>
              </a:tr>
              <a:tr h="33445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2-1. </a:t>
                      </a: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스프라이트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노랑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Ball</a:t>
                      </a: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배경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Underwater2</a:t>
                      </a: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4687095"/>
                  </a:ext>
                </a:extLst>
              </a:tr>
              <a:tr h="215539"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X=140</a:t>
                      </a: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Y=-50</a:t>
                      </a: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5531044"/>
                  </a:ext>
                </a:extLst>
              </a:tr>
              <a:tr h="33445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2-2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키를 누르면 공이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Crab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방향으로 움직인다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벽에서 튕기지 않는다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265191"/>
                  </a:ext>
                </a:extLst>
              </a:tr>
              <a:tr h="337529"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공은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마다 다음 모양으로 변경되고 시계방향으로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 만큼 회전하고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만큼 움직인다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633679"/>
                  </a:ext>
                </a:extLst>
              </a:tr>
              <a:tr h="33445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2-3.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스페이스 키를 누르면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Crab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수직으로 점프하여 공을 뛰어 넘는다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617721"/>
                  </a:ext>
                </a:extLst>
              </a:tr>
              <a:tr h="21553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2-4.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배경을 클릭하면</a:t>
                      </a: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7478340"/>
                  </a:ext>
                </a:extLst>
              </a:tr>
              <a:tr h="33445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2-5.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Crab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 다음 장소로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이동할려면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키를 누르세요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동안 말하기</a:t>
                      </a: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989672"/>
                  </a:ext>
                </a:extLst>
              </a:tr>
              <a:tr h="21553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2-6.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키가 눌리면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3-1.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이동하기</a:t>
                      </a: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6034580"/>
                  </a:ext>
                </a:extLst>
              </a:tr>
              <a:tr h="172480"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0514783"/>
                  </a:ext>
                </a:extLst>
              </a:tr>
              <a:tr h="215539"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무작위로 움직이는 물체 클릭하기</a:t>
                      </a: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0454003"/>
                  </a:ext>
                </a:extLst>
              </a:tr>
              <a:tr h="21553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3-1.</a:t>
                      </a: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배경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Woods</a:t>
                      </a: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3855776"/>
                  </a:ext>
                </a:extLst>
              </a:tr>
              <a:tr h="334455"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스프라이트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Bat</a:t>
                      </a: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배경음악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Dance Energetic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9515230"/>
                  </a:ext>
                </a:extLst>
              </a:tr>
              <a:tr h="215539"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Crab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 노랑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Ball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은 사라짐</a:t>
                      </a: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0235880"/>
                  </a:ext>
                </a:extLst>
              </a:tr>
              <a:tr h="21553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3-2.</a:t>
                      </a: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Bat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는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초마다 무작위 위치로 이동한다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3821497"/>
                  </a:ext>
                </a:extLst>
              </a:tr>
              <a:tr h="21553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3-3.</a:t>
                      </a: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Bat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는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마다 모양을 바꾼다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9936670"/>
                  </a:ext>
                </a:extLst>
              </a:tr>
              <a:tr h="21553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3-4.</a:t>
                      </a: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Bat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마우스로 클릭하면 움직임이 멈춘다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9627604"/>
                  </a:ext>
                </a:extLst>
              </a:tr>
              <a:tr h="33445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3-5.</a:t>
                      </a: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Bat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는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키를 누르면 공놀이로 이동합니다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 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동안 말하기</a:t>
                      </a: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895988"/>
                  </a:ext>
                </a:extLst>
              </a:tr>
              <a:tr h="215539"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키가 눌리면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1-1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이동하기</a:t>
                      </a: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63" marR="6863" marT="68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5052375"/>
                  </a:ext>
                </a:extLst>
              </a:tr>
            </a:tbl>
          </a:graphicData>
        </a:graphic>
      </p:graphicFrame>
      <p:pic>
        <p:nvPicPr>
          <p:cNvPr id="5" name="2020-1중간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10565" y="1406769"/>
            <a:ext cx="5423880" cy="30509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0485" y="175816"/>
            <a:ext cx="11277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동작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형태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이벤트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제어 블록 만을 사용하여 작성 하세요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지시문에</a:t>
            </a:r>
            <a:r>
              <a:rPr lang="ko-KR" altLang="en-US" dirty="0" smtClean="0"/>
              <a:t> 없는 부분은 영상을 참조하세요</a:t>
            </a:r>
            <a:r>
              <a:rPr lang="en-US" altLang="ko-KR" dirty="0"/>
              <a:t>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438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215</Words>
  <Application>Microsoft Office PowerPoint</Application>
  <PresentationFormat>와이드스크린</PresentationFormat>
  <Paragraphs>50</Paragraphs>
  <Slides>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4" baseType="lpstr">
      <vt:lpstr>맑은 고딕</vt:lpstr>
      <vt:lpstr>Arial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 주차</dc:title>
  <dc:creator>kim backhyun</dc:creator>
  <cp:lastModifiedBy>Windows User</cp:lastModifiedBy>
  <cp:revision>15</cp:revision>
  <dcterms:created xsi:type="dcterms:W3CDTF">2019-09-23T12:06:31Z</dcterms:created>
  <dcterms:modified xsi:type="dcterms:W3CDTF">2020-04-28T10:54:13Z</dcterms:modified>
</cp:coreProperties>
</file>